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6058"/>
  </p:normalViewPr>
  <p:slideViewPr>
    <p:cSldViewPr snapToGrid="0" snapToObjects="1">
      <p:cViewPr varScale="1">
        <p:scale>
          <a:sx n="128" d="100"/>
          <a:sy n="128" d="100"/>
        </p:scale>
        <p:origin x="26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21307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64&amp;utm_source=template-powerpoint&amp;utm_medium=content&amp;utm_campaign=Single+Slide+Executive+Summary-powerpoint-11964&amp;lpa=Single+Slide+Executive+Summary+powerpoint+1196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SINGLE SLIDE EXECUTIVE SUMMARY TEMPLATE – EXAMPLE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23966" y="32203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4875698" cy="4846776"/>
          </a:xfrm>
          <a:prstGeom prst="rect">
            <a:avLst/>
          </a:prstGeom>
          <a:noFill/>
        </p:spPr>
        <p:txBody>
          <a:bodyPr wrap="square" rtlCol="0">
            <a:spAutoFit/>
          </a:bodyPr>
          <a:lstStyle/>
          <a:p>
            <a:pPr>
              <a:lnSpc>
                <a:spcPct val="150000"/>
              </a:lnSpc>
            </a:pPr>
            <a:r>
              <a:rPr lang="en-US" sz="16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This executive summary slide template is a versatile tool for succinctly conveying key project information in a single, visually engaging slide. You can enter your project information in the blank template or download the sample version for additional guidance. Input the relevant details in each section, such as an overview of your project and next steps. The template allows users to insert their own text, graphics, and data. Copy your completed slide into a longer presentation or use it on its own as a visual complement to any stakeholder presentation.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a:r>
                <a:rPr lang="en-US" sz="2200" spc="300" dirty="0">
                  <a:latin typeface="Century Gothic" panose="020B0502020202020204" pitchFamily="34" charset="0"/>
                </a:rPr>
                <a:t>EXECUTIVE</a:t>
              </a:r>
              <a:r>
                <a:rPr lang="en-US" sz="2200" spc="800" dirty="0">
                  <a:latin typeface="Century Gothic" panose="020B0502020202020204" pitchFamily="34" charset="0"/>
                </a:rPr>
                <a:t> </a:t>
              </a:r>
              <a:r>
                <a:rPr lang="en-US" sz="2200" spc="300" dirty="0">
                  <a:latin typeface="Century Gothic" panose="020B0502020202020204" pitchFamily="34" charset="0"/>
                </a:rPr>
                <a:t>SUMMARY</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4930"/>
            <a:ext cx="6620527" cy="373094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63220"/>
            <a:ext cx="2926080" cy="2743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a:r>
                <a:rPr lang="en-US" sz="2200" spc="300" dirty="0">
                  <a:latin typeface="Century Gothic" panose="020B0502020202020204" pitchFamily="34" charset="0"/>
                </a:rPr>
                <a:t>EXECUTIVE</a:t>
              </a:r>
              <a:r>
                <a:rPr lang="en-US" sz="2200" spc="800" dirty="0">
                  <a:latin typeface="Century Gothic" panose="020B0502020202020204" pitchFamily="34" charset="0"/>
                </a:rPr>
                <a:t> </a:t>
              </a:r>
              <a:r>
                <a:rPr lang="en-US" sz="2200" spc="300" dirty="0">
                  <a:latin typeface="Century Gothic" panose="020B0502020202020204" pitchFamily="34" charset="0"/>
                </a:rPr>
                <a:t>SUMMARY</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53998"/>
          </a:xfrm>
          <a:prstGeom prst="rect">
            <a:avLst/>
          </a:prstGeom>
          <a:noFill/>
        </p:spPr>
        <p:txBody>
          <a:bodyPr wrap="square" rtlCol="0">
            <a:spAutoFit/>
          </a:bodyPr>
          <a:lstStyle/>
          <a:p>
            <a:r>
              <a:rPr lang="en-US" sz="15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Provide a brief introduction to the topic or project.</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Overview</a:t>
            </a:r>
            <a:endParaRPr lang="en-US" sz="2500" dirty="0">
              <a:solidFill>
                <a:schemeClr val="tx1"/>
              </a:solidFill>
              <a:latin typeface="Courier" pitchFamily="2" charset="0"/>
            </a:endParaRP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r>
              <a:rPr lang="en-US" sz="1600" dirty="0">
                <a:solidFill>
                  <a:schemeClr val="bg1"/>
                </a:solidFill>
                <a:latin typeface="Courier" pitchFamily="2" charset="0"/>
              </a:rPr>
              <a:t>Write your call to action.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569660"/>
          </a:xfrm>
          <a:prstGeom prst="rect">
            <a:avLst/>
          </a:prstGeom>
          <a:noFill/>
        </p:spPr>
        <p:txBody>
          <a:bodyPr wrap="square" rtlCol="0">
            <a:spAutoFit/>
          </a:bodyPr>
          <a:lstStyle/>
          <a:p>
            <a:pPr marL="228600" indent="-228600">
              <a:spcAft>
                <a:spcPts val="600"/>
              </a:spcAft>
              <a:buClr>
                <a:schemeClr val="bg1"/>
              </a:buClr>
              <a:buSzPct val="120000"/>
              <a:buFont typeface="Arial" panose="020B0604020202020204" pitchFamily="34" charset="0"/>
              <a:buChar char="•"/>
            </a:pPr>
            <a:r>
              <a:rPr lang="en-US" sz="1600" dirty="0">
                <a:solidFill>
                  <a:srgbClr val="000000"/>
                </a:solidFill>
                <a:effectLst/>
                <a:latin typeface="Courier" pitchFamily="2" charset="0"/>
                <a:ea typeface="Calibri" panose="020F0502020204030204" pitchFamily="34" charset="0"/>
                <a:cs typeface="Times New Roman" panose="02020603050405020304" pitchFamily="18" charset="0"/>
              </a:rPr>
              <a:t>Include bullet points to highlight major achievements and selling points or insert a dynamic graphic or chart to present important data.</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Key Highlights</a:t>
            </a:r>
            <a:endParaRPr lang="en-US" sz="2500" dirty="0">
              <a:solidFill>
                <a:schemeClr val="tx1"/>
              </a:solidFill>
              <a:latin typeface="Courier" pitchFamily="2" charset="0"/>
            </a:endParaRP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Current Status</a:t>
            </a:r>
            <a:endParaRPr lang="en-US" sz="2500" dirty="0">
              <a:solidFill>
                <a:schemeClr val="tx1"/>
              </a:solidFill>
              <a:latin typeface="Courier" pitchFamily="2" charset="0"/>
            </a:endParaRP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30883"/>
            <a:ext cx="2834640" cy="2743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307777"/>
          </a:xfrm>
          <a:prstGeom prst="rect">
            <a:avLst/>
          </a:prstGeom>
          <a:noFill/>
        </p:spPr>
        <p:txBody>
          <a:bodyPr wrap="square" rtlCol="0">
            <a:spAutoFit/>
          </a:bodyPr>
          <a:lstStyle/>
          <a:p>
            <a:pPr algn="ctr"/>
            <a:r>
              <a:rPr lang="en-US" sz="1400" dirty="0">
                <a:solidFill>
                  <a:schemeClr val="tx1">
                    <a:lumMod val="65000"/>
                    <a:lumOff val="35000"/>
                  </a:schemeClr>
                </a:solidFill>
                <a:latin typeface="Courier" pitchFamily="2" charset="0"/>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30883"/>
            <a:ext cx="3085118" cy="274320"/>
          </a:xfrm>
          <a:prstGeom prst="rect">
            <a:avLst/>
          </a:prstGeom>
          <a:solidFill>
            <a:schemeClr val="bg1"/>
          </a:solidFill>
        </p:spPr>
        <p:txBody>
          <a:bodyPr wrap="square" tIns="0" bIns="0" rtlCol="0" anchor="ctr" anchorCtr="0">
            <a:spAutoFit/>
          </a:bodyPr>
          <a:lstStyle/>
          <a:p>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Challenges and Solutions</a:t>
            </a:r>
            <a:endParaRPr lang="en-US" sz="2500" dirty="0">
              <a:solidFill>
                <a:schemeClr val="tx1"/>
              </a:solidFill>
              <a:latin typeface="Courier" pitchFamily="2" charset="0"/>
            </a:endParaRP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307777"/>
          </a:xfrm>
          <a:prstGeom prst="rect">
            <a:avLst/>
          </a:prstGeom>
          <a:noFill/>
        </p:spPr>
        <p:txBody>
          <a:bodyPr wrap="square" rtlCol="0">
            <a:spAutoFit/>
          </a:bodyPr>
          <a:lstStyle/>
          <a:p>
            <a:pPr marL="228600" indent="-228600">
              <a:spcAft>
                <a:spcPts val="600"/>
              </a:spcAft>
              <a:buClr>
                <a:srgbClr val="F59C00"/>
              </a:buClr>
              <a:buSzPct val="120000"/>
              <a:buFont typeface="Arial" panose="020B0604020202020204" pitchFamily="34" charset="0"/>
              <a:buChar char="•"/>
            </a:pPr>
            <a:r>
              <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What are your short-term and long-term goals?</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r>
              <a:rPr lang="en-US" sz="2500" dirty="0">
                <a:solidFill>
                  <a:schemeClr val="tx1"/>
                </a:solidFill>
                <a:latin typeface="Courier" pitchFamily="2" charset="0"/>
                <a:cs typeface="Times New Roman" panose="02020603050405020304" pitchFamily="18" charset="0"/>
              </a:rPr>
              <a:t>Next Steps</a:t>
            </a:r>
            <a:endParaRPr lang="en-US" sz="2500" dirty="0">
              <a:solidFill>
                <a:schemeClr val="tx1"/>
              </a:solidFill>
              <a:latin typeface="Courier" pitchFamily="2" charset="0"/>
            </a:endParaRP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a:r>
                <a:rPr lang="en-US" sz="2800" kern="100" spc="-300" dirty="0">
                  <a:solidFill>
                    <a:schemeClr val="bg1"/>
                  </a:solidFill>
                  <a:effectLst/>
                  <a:latin typeface="Courier" pitchFamily="2" charset="0"/>
                  <a:ea typeface="Calibri" panose="020F0502020204030204" pitchFamily="34" charset="0"/>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Challenge</a:t>
            </a:r>
            <a:endParaRPr lang="en-US" sz="1200" dirty="0">
              <a:solidFill>
                <a:schemeClr val="tx1"/>
              </a:solidFill>
              <a:latin typeface="Courier" pitchFamily="2" charset="0"/>
            </a:endParaRP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Solution</a:t>
            </a:r>
            <a:endParaRPr lang="en-US" sz="1200" dirty="0">
              <a:solidFill>
                <a:schemeClr val="tx1"/>
              </a:solidFill>
              <a:latin typeface="Courier" pitchFamily="2" charset="0"/>
            </a:endParaRP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Briefly outline any major challenges faced and their corresponding solutions.</a:t>
            </a:r>
            <a:endParaRPr lang="en-US" sz="1200" dirty="0">
              <a:solidFill>
                <a:schemeClr val="tx1"/>
              </a:solidFill>
              <a:latin typeface="Century Gothic" panose="020B0502020202020204" pitchFamily="34" charset="0"/>
            </a:endParaRP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Text</a:t>
            </a:r>
            <a:endParaRPr lang="en-US" sz="1200" dirty="0">
              <a:solidFill>
                <a:schemeClr val="tx1"/>
              </a:solidFill>
              <a:latin typeface="Century Gothic" panose="020B0502020202020204" pitchFamily="34" charset="0"/>
            </a:endParaRP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Challenge</a:t>
            </a:r>
            <a:endParaRPr lang="en-US" sz="1200" dirty="0">
              <a:solidFill>
                <a:schemeClr val="tx1"/>
              </a:solidFill>
              <a:latin typeface="Courier" pitchFamily="2" charset="0"/>
            </a:endParaRP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ourier" pitchFamily="2" charset="0"/>
                <a:cs typeface="Times New Roman" panose="02020603050405020304" pitchFamily="18" charset="0"/>
              </a:rPr>
              <a:t>Solution</a:t>
            </a:r>
            <a:endParaRPr lang="en-US" sz="1200" dirty="0">
              <a:solidFill>
                <a:schemeClr val="tx1"/>
              </a:solidFill>
              <a:latin typeface="Courier" pitchFamily="2" charset="0"/>
            </a:endParaRP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Text</a:t>
            </a:r>
            <a:endParaRPr lang="en-US" sz="1200" dirty="0">
              <a:solidFill>
                <a:schemeClr val="tx1"/>
              </a:solidFill>
              <a:latin typeface="Century Gothic" panose="020B0502020202020204" pitchFamily="34" charset="0"/>
            </a:endParaRP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r>
              <a:rPr lang="en-US" sz="1200" dirty="0">
                <a:solidFill>
                  <a:schemeClr val="tx1"/>
                </a:solidFill>
                <a:latin typeface="Century Gothic" panose="020B0502020202020204" pitchFamily="34" charset="0"/>
                <a:cs typeface="Times New Roman" panose="02020603050405020304" pitchFamily="18" charset="0"/>
              </a:rPr>
              <a:t>Text</a:t>
            </a:r>
            <a:endParaRPr lang="en-US" sz="1200" dirty="0">
              <a:solidFill>
                <a:schemeClr val="tx1"/>
              </a:solidFill>
              <a:latin typeface="Century Gothic" panose="020B0502020202020204" pitchFamily="34" charset="0"/>
            </a:endParaRP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66854"/>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r>
              <a:rPr lang="en-US" sz="2800" dirty="0">
                <a:solidFill>
                  <a:schemeClr val="tx1"/>
                </a:solidFill>
                <a:latin typeface="Courier" pitchFamily="2" charset="0"/>
                <a:cs typeface="Times New Roman" panose="02020603050405020304" pitchFamily="18" charset="0"/>
              </a:rPr>
              <a:t>Project, Business, or Initiative Name</a:t>
            </a:r>
            <a:endParaRPr lang="en-US" sz="2800" dirty="0">
              <a:solidFill>
                <a:schemeClr val="tx1"/>
              </a:solidFill>
              <a:latin typeface="Courier" pitchFamily="2" charset="0"/>
            </a:endParaRPr>
          </a:p>
        </p:txBody>
      </p:sp>
      <p:sp>
        <p:nvSpPr>
          <p:cNvPr id="14" name="TextBox 13">
            <a:extLst>
              <a:ext uri="{FF2B5EF4-FFF2-40B4-BE49-F238E27FC236}">
                <a16:creationId xmlns:a16="http://schemas.microsoft.com/office/drawing/2014/main" id="{36761572-A624-80F6-320D-0779328EA6F8}"/>
              </a:ext>
            </a:extLst>
          </p:cNvPr>
          <p:cNvSpPr txBox="1"/>
          <p:nvPr/>
        </p:nvSpPr>
        <p:spPr>
          <a:xfrm>
            <a:off x="9282896" y="190837"/>
            <a:ext cx="2675531" cy="853632"/>
          </a:xfrm>
          <a:prstGeom prst="rect">
            <a:avLst/>
          </a:prstGeom>
          <a:solidFill>
            <a:schemeClr val="accent4">
              <a:lumMod val="20000"/>
              <a:lumOff val="80000"/>
            </a:schemeClr>
          </a:solidFill>
        </p:spPr>
        <p:txBody>
          <a:bodyPr wrap="square">
            <a:spAutoFit/>
          </a:bodyPr>
          <a:lstStyle/>
          <a:p>
            <a:pPr marL="0" marR="0">
              <a:lnSpc>
                <a:spcPct val="115000"/>
              </a:lnSpc>
              <a:spcBef>
                <a:spcPts val="0"/>
              </a:spcBef>
              <a:spcAft>
                <a:spcPts val="0"/>
              </a:spcAft>
            </a:pPr>
            <a:r>
              <a:rPr lang="en-US" sz="1100" i="1" dirty="0">
                <a:effectLst/>
                <a:latin typeface="Century Gothic" panose="020B0502020202020204" pitchFamily="34" charset="0"/>
                <a:ea typeface="Arial" panose="020B0604020202020204" pitchFamily="34" charset="0"/>
              </a:rPr>
              <a:t>Include short bullet points to highlight recent developments or insert a progress bar or graph to depict the status of the project.</a:t>
            </a:r>
            <a:endParaRPr lang="en-US" sz="1100" dirty="0">
              <a:effectLst/>
              <a:latin typeface="Century Gothic" panose="020B0502020202020204" pitchFamily="34" charset="0"/>
              <a:ea typeface="Arial" panose="020B0604020202020204" pitchFamily="34" charset="0"/>
            </a:endParaRPr>
          </a:p>
        </p:txBody>
      </p:sp>
    </p:spTree>
    <p:extLst>
      <p:ext uri="{BB962C8B-B14F-4D97-AF65-F5344CB8AC3E}">
        <p14:creationId xmlns:p14="http://schemas.microsoft.com/office/powerpoint/2010/main" val="88640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10902</TotalTime>
  <Words>323</Words>
  <Application>Microsoft Macintosh PowerPoint</Application>
  <PresentationFormat>Widescreen</PresentationFormat>
  <Paragraphs>40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145</cp:revision>
  <cp:lastPrinted>2024-02-20T23:48:17Z</cp:lastPrinted>
  <dcterms:created xsi:type="dcterms:W3CDTF">2021-07-07T23:54:57Z</dcterms:created>
  <dcterms:modified xsi:type="dcterms:W3CDTF">2024-02-23T22:59:42Z</dcterms:modified>
</cp:coreProperties>
</file>